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 Systems of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0CF7EC-1861-4DC4-8E99-AC849B904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428167" cy="633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322B8D-91A1-4F8C-89C4-FA059CB20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8902557" cy="404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1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73A3B8-C583-4669-A983-8AE1A0AD7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4141" cy="332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26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A2CAEA-46EB-4C09-870A-BFFE8580D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086405" cy="326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04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389156-B701-4821-9F41-7E78B30B2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27691" cy="317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28B98A-E5D0-4C7C-8054-936350CF5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042328" cy="523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2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92881F-999D-4E8A-A0F3-A132CDC41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39151" cy="51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4142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9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7 Interpret Systems of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50</cp:revision>
  <cp:lastPrinted>2018-09-28T22:52:40Z</cp:lastPrinted>
  <dcterms:created xsi:type="dcterms:W3CDTF">2018-08-29T02:57:50Z</dcterms:created>
  <dcterms:modified xsi:type="dcterms:W3CDTF">2020-07-29T18:24:43Z</dcterms:modified>
</cp:coreProperties>
</file>